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5" r:id="rId3"/>
    <p:sldId id="269" r:id="rId4"/>
    <p:sldId id="26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79" autoAdjust="0"/>
  </p:normalViewPr>
  <p:slideViewPr>
    <p:cSldViewPr snapToGrid="0">
      <p:cViewPr varScale="1">
        <p:scale>
          <a:sx n="133" d="100"/>
          <a:sy n="133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Little Racers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>
                <a:solidFill>
                  <a:srgbClr val="FF0000"/>
                </a:solidFill>
              </a:rPr>
              <a:t>Week 5:  7/27/2019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>
                <a:solidFill>
                  <a:srgbClr val="FF0000"/>
                </a:solidFill>
              </a:rPr>
              <a:t>7 weeks to go!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 contributors</a:t>
            </a: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60337"/>
            <a:ext cx="4755506" cy="3151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81" y="160336"/>
            <a:ext cx="4488476" cy="31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Code</a:t>
            </a:r>
            <a:br>
              <a:rPr lang="en-US" dirty="0"/>
            </a:br>
            <a:r>
              <a:rPr lang="en-US" dirty="0"/>
              <a:t>(over 40 commits!)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b="1" dirty="0"/>
              <a:t>Mike </a:t>
            </a:r>
            <a:r>
              <a:rPr lang="en-US" b="1" dirty="0" err="1"/>
              <a:t>LeSauvage</a:t>
            </a:r>
            <a:endParaRPr lang="en-US" b="1" dirty="0"/>
          </a:p>
          <a:p>
            <a:pPr lvl="1"/>
            <a:r>
              <a:rPr lang="en-US" dirty="0"/>
              <a:t>Added corner arena boundary walls</a:t>
            </a:r>
          </a:p>
          <a:p>
            <a:pPr lvl="1"/>
            <a:r>
              <a:rPr lang="en-US" dirty="0"/>
              <a:t>Comments to explain shields and health</a:t>
            </a:r>
          </a:p>
          <a:p>
            <a:pPr lvl="1"/>
            <a:r>
              <a:rPr lang="en-US" dirty="0"/>
              <a:t>Consolidated a bunch of code</a:t>
            </a:r>
          </a:p>
          <a:p>
            <a:pPr lvl="1"/>
            <a:r>
              <a:rPr lang="en-US" dirty="0"/>
              <a:t>Implemented clock font, made corrections to upgrade screen</a:t>
            </a:r>
          </a:p>
          <a:p>
            <a:pPr lvl="1"/>
            <a:r>
              <a:rPr lang="en-US" dirty="0"/>
              <a:t>Fixed a lot of things!</a:t>
            </a:r>
          </a:p>
          <a:p>
            <a:r>
              <a:rPr lang="en-US" b="1" dirty="0"/>
              <a:t>Simon</a:t>
            </a:r>
          </a:p>
          <a:p>
            <a:pPr lvl="1"/>
            <a:r>
              <a:rPr lang="en-US" dirty="0"/>
              <a:t>Oil causes car to slip</a:t>
            </a:r>
          </a:p>
          <a:p>
            <a:pPr lvl="1"/>
            <a:r>
              <a:rPr lang="en-US" dirty="0"/>
              <a:t>Fixed damaged particle merge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err="1"/>
              <a:t>Baris</a:t>
            </a:r>
            <a:r>
              <a:rPr lang="en-US" b="1" dirty="0"/>
              <a:t> </a:t>
            </a:r>
            <a:r>
              <a:rPr lang="en-US" b="1" dirty="0" err="1"/>
              <a:t>Koklu</a:t>
            </a:r>
            <a:endParaRPr lang="en-US" b="1" dirty="0"/>
          </a:p>
          <a:p>
            <a:pPr lvl="1"/>
            <a:r>
              <a:rPr lang="en-US" dirty="0"/>
              <a:t>AI for car braking on turns</a:t>
            </a:r>
          </a:p>
          <a:p>
            <a:r>
              <a:rPr lang="en-US" b="1" dirty="0"/>
              <a:t>Christer “</a:t>
            </a:r>
            <a:r>
              <a:rPr lang="en-US" b="1" dirty="0" err="1"/>
              <a:t>McFunky</a:t>
            </a:r>
            <a:r>
              <a:rPr lang="en-US" b="1" dirty="0"/>
              <a:t> Pants” </a:t>
            </a:r>
            <a:r>
              <a:rPr lang="en-US" b="1" dirty="0" err="1"/>
              <a:t>Kaitila</a:t>
            </a:r>
            <a:endParaRPr lang="en-US" b="1" dirty="0"/>
          </a:p>
          <a:p>
            <a:pPr lvl="1"/>
            <a:r>
              <a:rPr lang="en-US" dirty="0"/>
              <a:t>Fire Effects enabled in title screen</a:t>
            </a:r>
          </a:p>
          <a:p>
            <a:r>
              <a:rPr lang="en-US" b="1" dirty="0"/>
              <a:t>Anthony Free</a:t>
            </a:r>
          </a:p>
          <a:p>
            <a:pPr lvl="1"/>
            <a:r>
              <a:rPr lang="en-US" dirty="0"/>
              <a:t>Car catches on fire! Added particle fire effects.</a:t>
            </a:r>
          </a:p>
          <a:p>
            <a:r>
              <a:rPr lang="en-US" b="1" dirty="0"/>
              <a:t>H </a:t>
            </a:r>
            <a:r>
              <a:rPr lang="en-US" b="1" dirty="0" err="1"/>
              <a:t>Trayford</a:t>
            </a:r>
            <a:endParaRPr lang="en-US" b="1" dirty="0"/>
          </a:p>
          <a:p>
            <a:pPr lvl="1"/>
            <a:r>
              <a:rPr lang="en-US" dirty="0"/>
              <a:t>Title Screen loop for Fire Animation.</a:t>
            </a:r>
          </a:p>
          <a:p>
            <a:pPr lvl="1"/>
            <a:r>
              <a:rPr lang="en-US" dirty="0"/>
              <a:t>Changed </a:t>
            </a:r>
            <a:r>
              <a:rPr lang="en-US" dirty="0" err="1"/>
              <a:t>SmokeFX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Varying AI code for waypoint and slow down modified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Art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74367" y="1392642"/>
            <a:ext cx="5065175" cy="4485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Jeff Hanlon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36" y="2772757"/>
            <a:ext cx="1920406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511" y="3884380"/>
            <a:ext cx="2398770" cy="119938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989919" y="1392642"/>
            <a:ext cx="5065175" cy="44856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38906" y="604705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ContrerasJ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90126-009A-8C43-8A89-FB58C5F01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43" y="2487665"/>
            <a:ext cx="1912998" cy="1147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99377-8F64-8449-B59A-E92118600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39" y="1673858"/>
            <a:ext cx="25654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D29770-12D6-404C-AFF6-76B8EA384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81" y="2406902"/>
            <a:ext cx="1196274" cy="5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Cutover to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2184</TotalTime>
  <Words>124</Words>
  <Application>Microsoft Macintosh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Little Racers</vt:lpstr>
      <vt:lpstr>Updates to Code (over 40 commits!)</vt:lpstr>
      <vt:lpstr>Updates to Code</vt:lpstr>
      <vt:lpstr>Updates to Art</vt:lpstr>
      <vt:lpstr>Demo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Jeff Hanlon</cp:lastModifiedBy>
  <cp:revision>61</cp:revision>
  <dcterms:created xsi:type="dcterms:W3CDTF">2019-01-24T16:37:07Z</dcterms:created>
  <dcterms:modified xsi:type="dcterms:W3CDTF">2019-07-28T18:56:19Z</dcterms:modified>
</cp:coreProperties>
</file>